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00" d="100"/>
          <a:sy n="100" d="100"/>
        </p:scale>
        <p:origin x="95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180000" cy="180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F1AFF6-F5FF-48F9-9DF5-1E13764A0FA1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80349-861E-498A-820F-5A9CE6D1B7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73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>
            <a:normAutofit/>
          </a:bodyPr>
          <a:lstStyle>
            <a:lvl1pPr algn="ctr">
              <a:defRPr sz="12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658350"/>
            <a:ext cx="1543050" cy="250475"/>
          </a:xfrm>
        </p:spPr>
        <p:txBody>
          <a:bodyPr/>
          <a:lstStyle>
            <a:lvl1pPr>
              <a:defRPr sz="1000"/>
            </a:lvl1pPr>
          </a:lstStyle>
          <a:p>
            <a:fld id="{7718362F-1E98-47E6-B8F4-D6558C3053C6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658350"/>
            <a:ext cx="2314575" cy="250475"/>
          </a:xfrm>
        </p:spPr>
        <p:txBody>
          <a:bodyPr/>
          <a:lstStyle>
            <a:lvl1pPr>
              <a:defRPr sz="1000"/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658350"/>
            <a:ext cx="1543050" cy="250475"/>
          </a:xfrm>
        </p:spPr>
        <p:txBody>
          <a:bodyPr/>
          <a:lstStyle>
            <a:lvl1pPr>
              <a:defRPr sz="1000"/>
            </a:lvl1pPr>
          </a:lstStyle>
          <a:p>
            <a:fld id="{207DB387-2C42-400D-AB8A-8E22CE33F2E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D140B82-3FE3-4598-AAAF-3B482084EAD2}"/>
              </a:ext>
            </a:extLst>
          </p:cNvPr>
          <p:cNvSpPr txBox="1"/>
          <p:nvPr userDrawn="1"/>
        </p:nvSpPr>
        <p:spPr>
          <a:xfrm>
            <a:off x="339598" y="8191797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solidFill>
                  <a:srgbClr val="002060"/>
                </a:solidFill>
              </a:rPr>
              <a:t>Key</a:t>
            </a:r>
            <a:r>
              <a:rPr kumimoji="1" lang="ja-JP" altLang="en-US" sz="1400" b="1" dirty="0">
                <a:solidFill>
                  <a:srgbClr val="002060"/>
                </a:solidFill>
              </a:rPr>
              <a:t> </a:t>
            </a:r>
            <a:r>
              <a:rPr kumimoji="1" lang="en-US" altLang="ja-JP" sz="1400" b="1" dirty="0">
                <a:solidFill>
                  <a:srgbClr val="002060"/>
                </a:solidFill>
              </a:rPr>
              <a:t>Factor</a:t>
            </a:r>
            <a:endParaRPr kumimoji="1" lang="ja-JP" altLang="en-US" sz="1400" b="1" dirty="0">
              <a:solidFill>
                <a:srgbClr val="002060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2B725ED-8FB9-4051-8309-91B787886229}"/>
              </a:ext>
            </a:extLst>
          </p:cNvPr>
          <p:cNvSpPr txBox="1"/>
          <p:nvPr userDrawn="1"/>
        </p:nvSpPr>
        <p:spPr>
          <a:xfrm>
            <a:off x="339598" y="58700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/>
              <a:t>指導案</a:t>
            </a:r>
          </a:p>
        </p:txBody>
      </p:sp>
      <p:graphicFrame>
        <p:nvGraphicFramePr>
          <p:cNvPr id="13" name="表 9">
            <a:extLst>
              <a:ext uri="{FF2B5EF4-FFF2-40B4-BE49-F238E27FC236}">
                <a16:creationId xmlns:a16="http://schemas.microsoft.com/office/drawing/2014/main" id="{F785C254-6183-4598-9E4C-AD7E7399D21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65968823"/>
              </p:ext>
            </p:extLst>
          </p:nvPr>
        </p:nvGraphicFramePr>
        <p:xfrm>
          <a:off x="438150" y="1377826"/>
          <a:ext cx="6245226" cy="6842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7850">
                  <a:extLst>
                    <a:ext uri="{9D8B030D-6E8A-4147-A177-3AD203B41FA5}">
                      <a16:colId xmlns:a16="http://schemas.microsoft.com/office/drawing/2014/main" val="304379662"/>
                    </a:ext>
                  </a:extLst>
                </a:gridCol>
                <a:gridCol w="2547938">
                  <a:extLst>
                    <a:ext uri="{9D8B030D-6E8A-4147-A177-3AD203B41FA5}">
                      <a16:colId xmlns:a16="http://schemas.microsoft.com/office/drawing/2014/main" val="2222378755"/>
                    </a:ext>
                  </a:extLst>
                </a:gridCol>
                <a:gridCol w="564832">
                  <a:extLst>
                    <a:ext uri="{9D8B030D-6E8A-4147-A177-3AD203B41FA5}">
                      <a16:colId xmlns:a16="http://schemas.microsoft.com/office/drawing/2014/main" val="2185561852"/>
                    </a:ext>
                  </a:extLst>
                </a:gridCol>
                <a:gridCol w="2554606">
                  <a:extLst>
                    <a:ext uri="{9D8B030D-6E8A-4147-A177-3AD203B41FA5}">
                      <a16:colId xmlns:a16="http://schemas.microsoft.com/office/drawing/2014/main" val="724666356"/>
                    </a:ext>
                  </a:extLst>
                </a:gridCol>
              </a:tblGrid>
              <a:tr h="2425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W-up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TR2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503376"/>
                  </a:ext>
                </a:extLst>
              </a:tr>
              <a:tr h="3177443"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1410950"/>
                  </a:ext>
                </a:extLst>
              </a:tr>
              <a:tr h="2425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TR1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Game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115773"/>
                  </a:ext>
                </a:extLst>
              </a:tr>
              <a:tr h="3177443"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3793214"/>
                  </a:ext>
                </a:extLst>
              </a:tr>
            </a:tbl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E9E46C8-7C49-40B8-8CDA-069D4182A56F}"/>
              </a:ext>
            </a:extLst>
          </p:cNvPr>
          <p:cNvSpPr txBox="1"/>
          <p:nvPr userDrawn="1"/>
        </p:nvSpPr>
        <p:spPr>
          <a:xfrm>
            <a:off x="339598" y="1145446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b="1" dirty="0">
                <a:solidFill>
                  <a:srgbClr val="002060"/>
                </a:solidFill>
              </a:rPr>
              <a:t>指導方法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B1B93956-A4F6-4E74-86E8-9B76E3CE2F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886" y="94700"/>
            <a:ext cx="732140" cy="2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593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546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8023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279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863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590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68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47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57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1252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131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65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A82A84F-62ED-4BB6-8D08-B7FCC3899428}"/>
              </a:ext>
            </a:extLst>
          </p:cNvPr>
          <p:cNvSpPr txBox="1"/>
          <p:nvPr/>
        </p:nvSpPr>
        <p:spPr>
          <a:xfrm>
            <a:off x="463119" y="8486416"/>
            <a:ext cx="1199046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"/>
            </a:pPr>
            <a:r>
              <a:rPr kumimoji="1" lang="en-US" altLang="ja-JP" sz="1000" dirty="0"/>
              <a:t>Key</a:t>
            </a:r>
            <a:r>
              <a:rPr kumimoji="1" lang="ja-JP" altLang="en-US" sz="1000" dirty="0"/>
              <a:t> </a:t>
            </a:r>
            <a:r>
              <a:rPr kumimoji="1" lang="en-US" altLang="ja-JP" sz="1000" dirty="0"/>
              <a:t>Factor</a:t>
            </a:r>
            <a:r>
              <a:rPr kumimoji="1" lang="ja-JP" altLang="en-US" sz="1000" dirty="0"/>
              <a:t>を入力</a:t>
            </a:r>
            <a:endParaRPr kumimoji="1" lang="en-US" altLang="ja-JP" sz="1000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620D2248-DEE1-446B-86FE-85FA44E88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264872"/>
              </p:ext>
            </p:extLst>
          </p:nvPr>
        </p:nvGraphicFramePr>
        <p:xfrm>
          <a:off x="438150" y="342900"/>
          <a:ext cx="6238876" cy="778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0811">
                  <a:extLst>
                    <a:ext uri="{9D8B030D-6E8A-4147-A177-3AD203B41FA5}">
                      <a16:colId xmlns:a16="http://schemas.microsoft.com/office/drawing/2014/main" val="2410141989"/>
                    </a:ext>
                  </a:extLst>
                </a:gridCol>
                <a:gridCol w="2099167">
                  <a:extLst>
                    <a:ext uri="{9D8B030D-6E8A-4147-A177-3AD203B41FA5}">
                      <a16:colId xmlns:a16="http://schemas.microsoft.com/office/drawing/2014/main" val="3581252328"/>
                    </a:ext>
                  </a:extLst>
                </a:gridCol>
                <a:gridCol w="817233">
                  <a:extLst>
                    <a:ext uri="{9D8B030D-6E8A-4147-A177-3AD203B41FA5}">
                      <a16:colId xmlns:a16="http://schemas.microsoft.com/office/drawing/2014/main" val="3934253330"/>
                    </a:ext>
                  </a:extLst>
                </a:gridCol>
                <a:gridCol w="2461665">
                  <a:extLst>
                    <a:ext uri="{9D8B030D-6E8A-4147-A177-3AD203B41FA5}">
                      <a16:colId xmlns:a16="http://schemas.microsoft.com/office/drawing/2014/main" val="397287864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研修会名称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1200" b="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64177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実施日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b="0" dirty="0"/>
                        <a:t>年　　月　　日（　）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指導実践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テーマ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en-US" altLang="ja-JP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317765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氏名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5952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35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ll BIZ UD Gothic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</TotalTime>
  <Words>17</Words>
  <Application>Microsoft Office PowerPoint</Application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游ゴシック</vt:lpstr>
      <vt:lpstr>Arial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SUZUKI TAKUMA</dc:creator>
  <cp:lastModifiedBy>SUZUKI TAKUMA</cp:lastModifiedBy>
  <cp:revision>10</cp:revision>
  <cp:lastPrinted>2022-04-01T02:52:56Z</cp:lastPrinted>
  <dcterms:created xsi:type="dcterms:W3CDTF">2022-03-31T16:39:28Z</dcterms:created>
  <dcterms:modified xsi:type="dcterms:W3CDTF">2022-08-09T08:14:12Z</dcterms:modified>
</cp:coreProperties>
</file>