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4BEEFA-7EE5-43B8-9714-D70BB923A549}"/>
              </a:ext>
            </a:extLst>
          </p:cNvPr>
          <p:cNvSpPr txBox="1"/>
          <p:nvPr userDrawn="1"/>
        </p:nvSpPr>
        <p:spPr>
          <a:xfrm>
            <a:off x="339598" y="58700"/>
            <a:ext cx="4262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JFA</a:t>
            </a:r>
            <a:r>
              <a:rPr kumimoji="1" lang="ja-JP" altLang="en-US" sz="1200" b="1" dirty="0"/>
              <a:t>公認</a:t>
            </a:r>
            <a:r>
              <a:rPr kumimoji="1" lang="en-US" altLang="ja-JP" sz="1200" b="1" dirty="0"/>
              <a:t>B</a:t>
            </a:r>
            <a:r>
              <a:rPr kumimoji="1" lang="ja-JP" altLang="en-US" sz="1200" b="1" dirty="0"/>
              <a:t>級コーチ養成講習会 </a:t>
            </a:r>
            <a:r>
              <a:rPr kumimoji="1" lang="en-US" altLang="ja-JP" sz="1200" b="1" dirty="0"/>
              <a:t>Log</a:t>
            </a:r>
            <a:r>
              <a:rPr kumimoji="1" lang="ja-JP" altLang="en-US" sz="1200" b="1" dirty="0"/>
              <a:t> </a:t>
            </a:r>
            <a:r>
              <a:rPr kumimoji="1" lang="en-US" altLang="ja-JP" sz="1200" b="1" dirty="0"/>
              <a:t>Book</a:t>
            </a:r>
            <a:r>
              <a:rPr kumimoji="1" lang="ja-JP" altLang="en-US" sz="1200" b="1" dirty="0"/>
              <a:t>トレーニング記録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F1E55F5D-DE74-4C3D-A16C-79517C01605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53483049"/>
              </p:ext>
            </p:extLst>
          </p:nvPr>
        </p:nvGraphicFramePr>
        <p:xfrm>
          <a:off x="438150" y="1073025"/>
          <a:ext cx="6238876" cy="85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517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2583921">
                  <a:extLst>
                    <a:ext uri="{9D8B030D-6E8A-4147-A177-3AD203B41FA5}">
                      <a16:colId xmlns:a16="http://schemas.microsoft.com/office/drawing/2014/main" val="3117276579"/>
                    </a:ext>
                  </a:extLst>
                </a:gridCol>
                <a:gridCol w="514879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  <a:gridCol w="2604559">
                  <a:extLst>
                    <a:ext uri="{9D8B030D-6E8A-4147-A177-3AD203B41FA5}">
                      <a16:colId xmlns:a16="http://schemas.microsoft.com/office/drawing/2014/main" val="216017845"/>
                    </a:ext>
                  </a:extLst>
                </a:gridCol>
              </a:tblGrid>
              <a:tr h="117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312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312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  <a:tr h="1476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70593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609B98-4B50-41DA-AE9C-5EF8A5F3BCCF}"/>
              </a:ext>
            </a:extLst>
          </p:cNvPr>
          <p:cNvSpPr txBox="1"/>
          <p:nvPr userDrawn="1"/>
        </p:nvSpPr>
        <p:spPr>
          <a:xfrm>
            <a:off x="339598" y="84064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438150" y="819179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コメント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50192F-DD0F-433A-AE70-BD0D0DC978D3}"/>
              </a:ext>
            </a:extLst>
          </p:cNvPr>
          <p:cNvSpPr txBox="1"/>
          <p:nvPr userDrawn="1"/>
        </p:nvSpPr>
        <p:spPr>
          <a:xfrm>
            <a:off x="939136" y="9326121"/>
            <a:ext cx="3647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級・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A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級ジェネラル保有者サイン（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Signature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）：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6EF46FA-DD59-4372-95BF-251800F93BD0}"/>
              </a:ext>
            </a:extLst>
          </p:cNvPr>
          <p:cNvCxnSpPr/>
          <p:nvPr userDrawn="1"/>
        </p:nvCxnSpPr>
        <p:spPr>
          <a:xfrm>
            <a:off x="923925" y="9606864"/>
            <a:ext cx="564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B8115E32-7ACF-4B61-BB55-4D64ABF3A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978CF721-BE04-49A4-8B40-5A8BEA0FA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86154"/>
              </p:ext>
            </p:extLst>
          </p:nvPr>
        </p:nvGraphicFramePr>
        <p:xfrm>
          <a:off x="438150" y="342900"/>
          <a:ext cx="6238876" cy="52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638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262340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年　　月　　日（　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11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6</cp:revision>
  <cp:lastPrinted>2022-04-01T03:02:32Z</cp:lastPrinted>
  <dcterms:created xsi:type="dcterms:W3CDTF">2022-03-31T16:39:28Z</dcterms:created>
  <dcterms:modified xsi:type="dcterms:W3CDTF">2022-08-09T08:38:15Z</dcterms:modified>
</cp:coreProperties>
</file>